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79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68658-3322-4117-B1F5-B010C5464F3F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4D0D-BD05-40DD-B442-2643975D52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060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68658-3322-4117-B1F5-B010C5464F3F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4D0D-BD05-40DD-B442-2643975D52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113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68658-3322-4117-B1F5-B010C5464F3F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4D0D-BD05-40DD-B442-2643975D52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059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68658-3322-4117-B1F5-B010C5464F3F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4D0D-BD05-40DD-B442-2643975D52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908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68658-3322-4117-B1F5-B010C5464F3F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4D0D-BD05-40DD-B442-2643975D52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610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68658-3322-4117-B1F5-B010C5464F3F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4D0D-BD05-40DD-B442-2643975D52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45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68658-3322-4117-B1F5-B010C5464F3F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4D0D-BD05-40DD-B442-2643975D52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162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68658-3322-4117-B1F5-B010C5464F3F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4D0D-BD05-40DD-B442-2643975D52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036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68658-3322-4117-B1F5-B010C5464F3F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4D0D-BD05-40DD-B442-2643975D52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720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68658-3322-4117-B1F5-B010C5464F3F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4D0D-BD05-40DD-B442-2643975D52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344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68658-3322-4117-B1F5-B010C5464F3F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4D0D-BD05-40DD-B442-2643975D52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04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68658-3322-4117-B1F5-B010C5464F3F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D4D0D-BD05-40DD-B442-2643975D52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493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32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38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66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77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74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75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36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86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25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17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73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793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534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061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09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159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41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314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070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802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21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490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Барановская А.А.</dc:creator>
  <cp:lastModifiedBy>Admin</cp:lastModifiedBy>
  <cp:revision>7</cp:revision>
  <dcterms:created xsi:type="dcterms:W3CDTF">2024-09-12T06:54:01Z</dcterms:created>
  <dcterms:modified xsi:type="dcterms:W3CDTF">2025-03-13T05:32:50Z</dcterms:modified>
</cp:coreProperties>
</file>