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1"/>
  </p:notesMasterIdLst>
  <p:sldIdLst>
    <p:sldId id="256" r:id="rId2"/>
    <p:sldId id="257" r:id="rId3"/>
    <p:sldId id="259" r:id="rId4"/>
    <p:sldId id="261" r:id="rId5"/>
    <p:sldId id="263" r:id="rId6"/>
    <p:sldId id="264" r:id="rId7"/>
    <p:sldId id="265" r:id="rId8"/>
    <p:sldId id="276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  <p:sldId id="274" r:id="rId18"/>
    <p:sldId id="275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807" autoAdjust="0"/>
  </p:normalViewPr>
  <p:slideViewPr>
    <p:cSldViewPr>
      <p:cViewPr varScale="1">
        <p:scale>
          <a:sx n="83" d="100"/>
          <a:sy n="83" d="100"/>
        </p:scale>
        <p:origin x="-11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59B02-A8F2-4248-94B3-4D609821DED8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67502-0DA0-45CB-B9AF-748A75E98E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3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7502-0DA0-45CB-B9AF-748A75E98E7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34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DB0E753-A41D-4CB5-94F3-8615A70F9586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0F2A112-1B68-41F5-8B17-038A5D428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3064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721" y="2708920"/>
            <a:ext cx="8842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Культурные мероприятия музея-заповедника «Несвиж» </a:t>
            </a:r>
          </a:p>
          <a:p>
            <a:pPr algn="ctr"/>
            <a:r>
              <a:rPr lang="ru-RU" sz="32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как форма привлечения посетителей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582350"/>
            <a:ext cx="31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Шкрабина</a:t>
            </a:r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О.В., </a:t>
            </a:r>
          </a:p>
          <a:p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ученый секретарь музея</a:t>
            </a:r>
            <a:endParaRPr lang="ru-RU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41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14"/>
            <a:ext cx="4799032" cy="6883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" t="36"/>
          <a:stretch/>
        </p:blipFill>
        <p:spPr>
          <a:xfrm>
            <a:off x="4799031" y="5014"/>
            <a:ext cx="4775483" cy="688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18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6" y="0"/>
            <a:ext cx="4748359" cy="6832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104"/>
          <a:stretch/>
        </p:blipFill>
        <p:spPr>
          <a:xfrm>
            <a:off x="4754869" y="1"/>
            <a:ext cx="4389131" cy="1839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90" r="9481"/>
          <a:stretch/>
        </p:blipFill>
        <p:spPr>
          <a:xfrm>
            <a:off x="4746891" y="1839686"/>
            <a:ext cx="4397109" cy="3098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238" r="9206"/>
          <a:stretch/>
        </p:blipFill>
        <p:spPr>
          <a:xfrm>
            <a:off x="4769184" y="4634236"/>
            <a:ext cx="4392186" cy="21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980728"/>
            <a:ext cx="352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Несвиж христов приглашает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166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00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579" y="0"/>
            <a:ext cx="2933395" cy="3911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7" t="30476" r="2169" b="5079"/>
          <a:stretch/>
        </p:blipFill>
        <p:spPr>
          <a:xfrm>
            <a:off x="2797673" y="5882"/>
            <a:ext cx="3472973" cy="3730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61" r="-851" b="5157"/>
          <a:stretch/>
        </p:blipFill>
        <p:spPr>
          <a:xfrm>
            <a:off x="6236908" y="0"/>
            <a:ext cx="2958344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1" r="6905"/>
          <a:stretch/>
        </p:blipFill>
        <p:spPr>
          <a:xfrm>
            <a:off x="6017" y="3717032"/>
            <a:ext cx="2909489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4" t="1823" r="17885"/>
          <a:stretch/>
        </p:blipFill>
        <p:spPr>
          <a:xfrm>
            <a:off x="2915815" y="3717031"/>
            <a:ext cx="3330558" cy="3136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81"/>
          <a:stretch/>
        </p:blipFill>
        <p:spPr>
          <a:xfrm>
            <a:off x="6236908" y="3717032"/>
            <a:ext cx="2980859" cy="31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44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4300478" cy="6192688"/>
          </a:xfrm>
        </p:spPr>
      </p:pic>
      <p:pic>
        <p:nvPicPr>
          <p:cNvPr id="3074" name="Picture 2" descr="C:\Users\SVETA N\Downloads\Скриншот-27-05-2025 06_53_17.jpg"/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785794"/>
            <a:ext cx="3809813" cy="518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45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401" y="1628800"/>
            <a:ext cx="3896702" cy="3900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3635854" cy="2422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876"/>
            <a:ext cx="2915816" cy="2884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88" y="285728"/>
            <a:ext cx="2483768" cy="3311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5" r="16997"/>
          <a:stretch/>
        </p:blipFill>
        <p:spPr>
          <a:xfrm>
            <a:off x="6588224" y="3836974"/>
            <a:ext cx="2339752" cy="28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3730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06" b="23163"/>
          <a:stretch/>
        </p:blipFill>
        <p:spPr>
          <a:xfrm>
            <a:off x="6031497" y="3845226"/>
            <a:ext cx="3091458" cy="3012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-811"/>
            <a:ext cx="3990663" cy="393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73"/>
          <a:stretch/>
        </p:blipFill>
        <p:spPr>
          <a:xfrm>
            <a:off x="-1" y="11832"/>
            <a:ext cx="2476103" cy="3925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" t="17494" r="17435"/>
          <a:stretch/>
        </p:blipFill>
        <p:spPr>
          <a:xfrm>
            <a:off x="6319105" y="21027"/>
            <a:ext cx="2803849" cy="391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1" t="1767" r="17023"/>
          <a:stretch/>
        </p:blipFill>
        <p:spPr>
          <a:xfrm>
            <a:off x="1" y="3935306"/>
            <a:ext cx="3203848" cy="2965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0" t="28858" r="4326" b="18234"/>
          <a:stretch/>
        </p:blipFill>
        <p:spPr>
          <a:xfrm>
            <a:off x="3027574" y="3937084"/>
            <a:ext cx="3024816" cy="29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1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A N\Desktop\Poster_A3_preview.pn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32014"/>
            <a:ext cx="4617135" cy="65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VETA N\Downloads\IMG_3883.jpe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6959" y="282041"/>
            <a:ext cx="3250121" cy="31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VETA N\Downloads\IMG_3882.jpe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6959" y="3543010"/>
            <a:ext cx="3250121" cy="32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385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VETA N\Desktop\Презентация\IMG_3885.jpeg"/>
          <p:cNvPicPr>
            <a:picLocks noChangeAspect="1" noChangeArrowheads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71" r="19976" b="2817"/>
          <a:stretch/>
        </p:blipFill>
        <p:spPr bwMode="auto">
          <a:xfrm>
            <a:off x="5357816" y="428604"/>
            <a:ext cx="3665798" cy="57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VETA N\Desktop\Презентация\IMG_3886.jpe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10" b="15146"/>
          <a:stretch/>
        </p:blipFill>
        <p:spPr bwMode="auto">
          <a:xfrm>
            <a:off x="214282" y="571480"/>
            <a:ext cx="5029620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79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﻿Онлайн-издание zviazda.by — о  новой выставке в нашем музее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4443" r="5223" b="-2301"/>
          <a:stretch>
            <a:fillRect/>
          </a:stretch>
        </p:blipFill>
        <p:spPr bwMode="auto">
          <a:xfrm>
            <a:off x="214282" y="357166"/>
            <a:ext cx="5235758" cy="6143668"/>
          </a:xfrm>
          <a:prstGeom prst="rect">
            <a:avLst/>
          </a:prstGeom>
          <a:noFill/>
        </p:spPr>
      </p:pic>
      <p:pic>
        <p:nvPicPr>
          <p:cNvPr id="33796" name="Picture 4" descr="﻿﻿Культурный братский мост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8673"/>
          <a:stretch>
            <a:fillRect/>
          </a:stretch>
        </p:blipFill>
        <p:spPr bwMode="auto">
          <a:xfrm>
            <a:off x="5143504" y="357166"/>
            <a:ext cx="3857652" cy="3310876"/>
          </a:xfrm>
          <a:prstGeom prst="rect">
            <a:avLst/>
          </a:prstGeom>
          <a:noFill/>
        </p:spPr>
      </p:pic>
      <p:pic>
        <p:nvPicPr>
          <p:cNvPr id="33798" name="Picture 6" descr="﻿В рамках выставки московского музея «Коломенское»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246257" y="3786190"/>
            <a:ext cx="3897743" cy="25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50526_155032 (1).jpg"/>
          <p:cNvPicPr>
            <a:picLocks noChangeAspect="1"/>
          </p:cNvPicPr>
          <p:nvPr/>
        </p:nvPicPr>
        <p:blipFill>
          <a:blip r:embed="rId3" cstate="print">
            <a:lum/>
          </a:blip>
          <a:srcRect l="3508" t="13044" r="3510" b="11180"/>
          <a:stretch>
            <a:fillRect/>
          </a:stretch>
        </p:blipFill>
        <p:spPr>
          <a:xfrm>
            <a:off x="714346" y="3571876"/>
            <a:ext cx="246321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\\Priemnaya\обмен\Новик\Презентация\IMG_20250523_124721_22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5244"/>
            <a:ext cx="4247324" cy="31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Priemnaya\обмен\Новик\Презентация\IMG_20250526_153902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6" t="21297" r="13520" b="6624"/>
          <a:stretch/>
        </p:blipFill>
        <p:spPr bwMode="auto">
          <a:xfrm>
            <a:off x="5276048" y="385244"/>
            <a:ext cx="3574172" cy="59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VETA N\Desktop\2gt78eu3agvffwkdyb9cvvvpa6x2fouq.png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35678"/>
            <a:ext cx="3722321" cy="37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71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50526_150054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357158" y="285728"/>
            <a:ext cx="3857652" cy="640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50526_150135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 t="12500" b="12500"/>
          <a:stretch>
            <a:fillRect/>
          </a:stretch>
        </p:blipFill>
        <p:spPr>
          <a:xfrm>
            <a:off x="4357686" y="285728"/>
            <a:ext cx="4656711" cy="637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389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4320479" cy="6585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9206" r="-512" b="26032"/>
          <a:stretch/>
        </p:blipFill>
        <p:spPr>
          <a:xfrm>
            <a:off x="4644008" y="116632"/>
            <a:ext cx="4392488" cy="3360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4" b="1408"/>
          <a:stretch/>
        </p:blipFill>
        <p:spPr>
          <a:xfrm>
            <a:off x="4617911" y="3573016"/>
            <a:ext cx="2287708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7" r="9205"/>
          <a:stretch/>
        </p:blipFill>
        <p:spPr>
          <a:xfrm>
            <a:off x="6988628" y="3573016"/>
            <a:ext cx="2047867" cy="31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8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568" y="-548746"/>
            <a:ext cx="11124339" cy="7416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/>
        </p:blipFill>
        <p:spPr>
          <a:xfrm>
            <a:off x="1928794" y="371711"/>
            <a:ext cx="5040560" cy="64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3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679"/>
            <a:ext cx="2187150" cy="2187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654" y="116632"/>
            <a:ext cx="2187150" cy="2187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25151"/>
            <a:ext cx="2187150" cy="2187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3760" y="152061"/>
            <a:ext cx="216024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" b="835"/>
          <a:stretch/>
        </p:blipFill>
        <p:spPr>
          <a:xfrm>
            <a:off x="6983760" y="2452852"/>
            <a:ext cx="2160240" cy="2181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58109"/>
            <a:ext cx="2176636" cy="2176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0" b="5407"/>
          <a:stretch/>
        </p:blipFill>
        <p:spPr>
          <a:xfrm>
            <a:off x="2294654" y="4724958"/>
            <a:ext cx="2187150" cy="2049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924" y="2452852"/>
            <a:ext cx="2206234" cy="2206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" r="8032" b="12452"/>
          <a:stretch/>
        </p:blipFill>
        <p:spPr>
          <a:xfrm>
            <a:off x="0" y="4724957"/>
            <a:ext cx="2176636" cy="2049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654" y="2471936"/>
            <a:ext cx="2187150" cy="2187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97"/>
          <a:stretch/>
        </p:blipFill>
        <p:spPr>
          <a:xfrm>
            <a:off x="4644008" y="4724958"/>
            <a:ext cx="2187150" cy="2049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" b="4380"/>
          <a:stretch/>
        </p:blipFill>
        <p:spPr>
          <a:xfrm>
            <a:off x="6983760" y="4724958"/>
            <a:ext cx="2160240" cy="20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6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421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78" r="1534" b="23732"/>
          <a:stretch/>
        </p:blipFill>
        <p:spPr>
          <a:xfrm>
            <a:off x="4860032" y="0"/>
            <a:ext cx="4283968" cy="1896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6" t="53740" r="980" b="6031"/>
          <a:stretch/>
        </p:blipFill>
        <p:spPr>
          <a:xfrm>
            <a:off x="4842123" y="4437111"/>
            <a:ext cx="4301877" cy="2420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286" r="16121"/>
          <a:stretch/>
        </p:blipFill>
        <p:spPr>
          <a:xfrm>
            <a:off x="4860031" y="1896338"/>
            <a:ext cx="4283969" cy="25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8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чера музыкального театра ''Петербургская оперетта'' в замке Радзивиллов. Оперетта ''Собака на сене''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b="1966"/>
          <a:stretch>
            <a:fillRect/>
          </a:stretch>
        </p:blipFill>
        <p:spPr bwMode="auto">
          <a:xfrm>
            <a:off x="4643438" y="285728"/>
            <a:ext cx="4325548" cy="6120000"/>
          </a:xfrm>
          <a:prstGeom prst="rect">
            <a:avLst/>
          </a:prstGeom>
          <a:noFill/>
        </p:spPr>
      </p:pic>
      <p:pic>
        <p:nvPicPr>
          <p:cNvPr id="1028" name="Picture 4" descr="Вечера музыкального театра ''Петербургская оперетта'' в замке Радзивиллов. Оперетта ''Королева Чардаша. СИЛЬВА''"/>
          <p:cNvPicPr>
            <a:picLocks noChangeAspect="1" noChangeArrowheads="1"/>
          </p:cNvPicPr>
          <p:nvPr/>
        </p:nvPicPr>
        <p:blipFill>
          <a:blip r:embed="rId3">
            <a:lum/>
          </a:blip>
          <a:srcRect t="1136" b="2275"/>
          <a:stretch>
            <a:fillRect/>
          </a:stretch>
        </p:blipFill>
        <p:spPr bwMode="auto">
          <a:xfrm>
            <a:off x="142843" y="285728"/>
            <a:ext cx="4416093" cy="615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61" y="4651513"/>
            <a:ext cx="3311024" cy="2206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948" y="1"/>
            <a:ext cx="3308587" cy="2204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94" b="41613"/>
          <a:stretch/>
        </p:blipFill>
        <p:spPr>
          <a:xfrm>
            <a:off x="4691831" y="16024"/>
            <a:ext cx="1396117" cy="1581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948" y="4651513"/>
            <a:ext cx="3261817" cy="2173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48"/>
          <a:stretch/>
        </p:blipFill>
        <p:spPr>
          <a:xfrm>
            <a:off x="6087948" y="1922295"/>
            <a:ext cx="3329614" cy="27308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76"/>
          <a:stretch/>
        </p:blipFill>
        <p:spPr>
          <a:xfrm>
            <a:off x="3059832" y="4558787"/>
            <a:ext cx="3263999" cy="22992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76" t="16211" r="18667"/>
          <a:stretch/>
        </p:blipFill>
        <p:spPr>
          <a:xfrm>
            <a:off x="2592601" y="0"/>
            <a:ext cx="2099230" cy="16782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8519"/>
            <a:ext cx="2619375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19" y="1509060"/>
            <a:ext cx="4744955" cy="35573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89" t="1449" b="4112"/>
          <a:stretch/>
        </p:blipFill>
        <p:spPr>
          <a:xfrm>
            <a:off x="1" y="1751302"/>
            <a:ext cx="2123727" cy="2900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240" y="1515702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Вечера Большого театра </a:t>
            </a:r>
          </a:p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в замке </a:t>
            </a:r>
            <a:r>
              <a:rPr lang="ru-RU" sz="3200" b="1" dirty="0" err="1" smtClean="0">
                <a:latin typeface="Gabriola" panose="04040605051002020D02" pitchFamily="82" charset="0"/>
              </a:rPr>
              <a:t>Радзивиллов</a:t>
            </a:r>
            <a:endParaRPr lang="ru-RU" sz="32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897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1023</TotalTime>
  <Words>26</Words>
  <Application>Microsoft Office PowerPoint</Application>
  <PresentationFormat>Экран (4:3)</PresentationFormat>
  <Paragraphs>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2025-05-23T08:16:12Z</dcterms:created>
  <dcterms:modified xsi:type="dcterms:W3CDTF">2025-06-03T07:46:38Z</dcterms:modified>
</cp:coreProperties>
</file>